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59" r:id="rId2"/>
    <p:sldId id="764" r:id="rId3"/>
    <p:sldId id="765" r:id="rId4"/>
    <p:sldId id="766" r:id="rId5"/>
    <p:sldId id="767" r:id="rId6"/>
    <p:sldId id="768" r:id="rId7"/>
    <p:sldId id="769" r:id="rId8"/>
    <p:sldId id="770" r:id="rId9"/>
    <p:sldId id="758" r:id="rId10"/>
    <p:sldId id="453" r:id="rId11"/>
    <p:sldId id="447" r:id="rId12"/>
    <p:sldId id="448" r:id="rId13"/>
    <p:sldId id="449" r:id="rId14"/>
    <p:sldId id="736" r:id="rId15"/>
    <p:sldId id="518" r:id="rId16"/>
    <p:sldId id="520" r:id="rId17"/>
    <p:sldId id="521" r:id="rId18"/>
    <p:sldId id="777" r:id="rId19"/>
    <p:sldId id="443" r:id="rId20"/>
    <p:sldId id="778" r:id="rId21"/>
    <p:sldId id="444" r:id="rId22"/>
    <p:sldId id="482" r:id="rId23"/>
    <p:sldId id="771" r:id="rId24"/>
    <p:sldId id="772" r:id="rId25"/>
    <p:sldId id="773" r:id="rId26"/>
    <p:sldId id="774" r:id="rId27"/>
    <p:sldId id="775" r:id="rId28"/>
    <p:sldId id="605" r:id="rId29"/>
    <p:sldId id="540" r:id="rId30"/>
    <p:sldId id="741" r:id="rId31"/>
    <p:sldId id="761" r:id="rId32"/>
    <p:sldId id="759" r:id="rId33"/>
    <p:sldId id="762" r:id="rId34"/>
    <p:sldId id="776" r:id="rId35"/>
    <p:sldId id="763" r:id="rId36"/>
    <p:sldId id="465" r:id="rId37"/>
    <p:sldId id="466" r:id="rId38"/>
    <p:sldId id="467" r:id="rId39"/>
    <p:sldId id="474" r:id="rId40"/>
    <p:sldId id="695" r:id="rId41"/>
    <p:sldId id="6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22-01-2023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A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mazing Love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2456623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Billy J. Foote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I'm forgiven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were forsaken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accepted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were condemned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alive and well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Spirit is within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died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rose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can it be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die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it's true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my joy to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all I do I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Give You My Heart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1866132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honour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have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that I adore is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2823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Jesus is Worthy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9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Death could not hold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veil tore before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heavens are roaring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praise of Your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You are raised to life again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49581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have no rival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have no equal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and forever God You reign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kingdom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Name above all names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1725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8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6539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8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21735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07973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8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5503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9374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268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1385</Words>
  <Application>Microsoft Office PowerPoint</Application>
  <PresentationFormat>On-screen Show (4:3)</PresentationFormat>
  <Paragraphs>232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248</cp:revision>
  <dcterms:created xsi:type="dcterms:W3CDTF">2019-09-23T12:06:27Z</dcterms:created>
  <dcterms:modified xsi:type="dcterms:W3CDTF">2023-01-21T22:54:22Z</dcterms:modified>
</cp:coreProperties>
</file>